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33" r:id="rId1"/>
  </p:sldMasterIdLst>
  <p:notesMasterIdLst>
    <p:notesMasterId r:id="rId25"/>
  </p:notesMasterIdLst>
  <p:sldIdLst>
    <p:sldId id="256" r:id="rId2"/>
    <p:sldId id="264" r:id="rId3"/>
    <p:sldId id="257" r:id="rId4"/>
    <p:sldId id="265" r:id="rId5"/>
    <p:sldId id="258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2" r:id="rId21"/>
    <p:sldId id="280" r:id="rId22"/>
    <p:sldId id="281" r:id="rId23"/>
    <p:sldId id="283" r:id="rId2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7" autoAdjust="0"/>
    <p:restoredTop sz="79617" autoAdjust="0"/>
  </p:normalViewPr>
  <p:slideViewPr>
    <p:cSldViewPr snapToGrid="0">
      <p:cViewPr varScale="1">
        <p:scale>
          <a:sx n="113" d="100"/>
          <a:sy n="113" d="100"/>
        </p:scale>
        <p:origin x="21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gif>
</file>

<file path=ppt/media/image11.gif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D9C5-DE19-4D75-858D-392C65BE4160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17A02-B83D-487D-A124-9FF95286B8C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12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Typical</a:t>
            </a:r>
            <a:r>
              <a:rPr lang="en-US" baseline="0" dirty="0"/>
              <a:t> intro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944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850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42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928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562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177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64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Auto-explain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83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Group organization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553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400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69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9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392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238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17A02-B83D-487D-A124-9FF95286B8C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79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1518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0072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5880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7511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it-IT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9405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39052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40540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8764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2642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75820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758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AC97612-888B-4DD3-805B-35F28F78866D}" type="datetimeFigureOut">
              <a:rPr lang="it-IT" smtClean="0"/>
              <a:t>22/11/18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24630527-9D4D-47A2-941A-A988475F331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2111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4" r:id="rId1"/>
    <p:sldLayoutId id="2147484135" r:id="rId2"/>
    <p:sldLayoutId id="2147484136" r:id="rId3"/>
    <p:sldLayoutId id="2147484137" r:id="rId4"/>
    <p:sldLayoutId id="2147484138" r:id="rId5"/>
    <p:sldLayoutId id="2147484139" r:id="rId6"/>
    <p:sldLayoutId id="2147484140" r:id="rId7"/>
    <p:sldLayoutId id="2147484141" r:id="rId8"/>
    <p:sldLayoutId id="2147484142" r:id="rId9"/>
    <p:sldLayoutId id="2147484143" r:id="rId10"/>
    <p:sldLayoutId id="214748414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9D8025-5087-4844-9B18-ACCFDFC1B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338124">
            <a:off x="786765" y="1241723"/>
            <a:ext cx="10618470" cy="3035808"/>
          </a:xfrm>
        </p:spPr>
        <p:txBody>
          <a:bodyPr/>
          <a:lstStyle/>
          <a:p>
            <a:pPr algn="ctr"/>
            <a:r>
              <a:rPr lang="it-IT" sz="6000" dirty="0"/>
              <a:t>project for</a:t>
            </a:r>
            <a:br>
              <a:rPr lang="it-IT" sz="8000" dirty="0"/>
            </a:br>
            <a:r>
              <a:rPr lang="it-IT" sz="8000" dirty="0"/>
              <a:t>Software engineering</a:t>
            </a:r>
            <a:br>
              <a:rPr lang="it-IT" sz="8000" dirty="0"/>
            </a:br>
            <a:r>
              <a:rPr lang="it-IT" sz="5400" dirty="0"/>
              <a:t>Course 2018/19</a:t>
            </a:r>
            <a:endParaRPr lang="it-IT" sz="115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5F722E2-B25F-469E-92F7-8DD31E91433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001" y="4202717"/>
            <a:ext cx="821922" cy="82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88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7485768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3513958471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3701248124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172391084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216884902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3526367884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4042720281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657394645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53731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580643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30452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569897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87084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631129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23849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332765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07577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591563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484406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99752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957604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31709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254242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241154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939063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915350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51522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8359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257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2659924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3380453037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1626779531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3791266301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3571488621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1326312964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4173051994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3105482317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352249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809533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101346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943978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784252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319772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87335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81649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694290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576042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533811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835377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965266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678776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723039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71371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688126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72801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08879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6914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517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8714128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1255340628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3926439782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2998394485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3457412605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1286709742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2303597916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768162292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46628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912172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115497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21821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9267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88959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9328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327060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92538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431921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99119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284246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164201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2800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990378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62655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079468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149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43604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05545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438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8356059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1620355294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4159362449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1248905685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815442018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2826652426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854779122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392801498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35299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374332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83164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847676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18588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886533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976818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70866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844042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662112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890930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677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84336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95884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923225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05688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382171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195536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11610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231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636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588111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3354337800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3696916171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1263409748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2018822604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446406442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1305423886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70375736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53949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362997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198866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681242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18953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12091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91730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184401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750525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849191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421383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539187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497379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49838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171025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55816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460881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878410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56227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17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74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37648E-CEA2-4332-AFB9-C147C7166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Burndown</a:t>
            </a:r>
            <a:r>
              <a:rPr lang="it-IT" dirty="0"/>
              <a:t> Chart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6F0DF9D7-10F9-8D41-8F3B-47B4A4C37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159" y="1643183"/>
            <a:ext cx="9429778" cy="4787241"/>
          </a:xfrm>
        </p:spPr>
      </p:pic>
    </p:spTree>
    <p:extLst>
      <p:ext uri="{BB962C8B-B14F-4D97-AF65-F5344CB8AC3E}">
        <p14:creationId xmlns:p14="http://schemas.microsoft.com/office/powerpoint/2010/main" val="3242250146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8CD9F9-3F3E-4767-A22D-0B3B4894C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Starfish</a:t>
            </a:r>
            <a:r>
              <a:rPr lang="it-IT" dirty="0"/>
              <a:t> Retro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1897BE88-C7B9-6849-876B-369019E53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302" y="1741092"/>
            <a:ext cx="5271491" cy="4591746"/>
          </a:xfrm>
        </p:spPr>
      </p:pic>
    </p:spTree>
    <p:extLst>
      <p:ext uri="{BB962C8B-B14F-4D97-AF65-F5344CB8AC3E}">
        <p14:creationId xmlns:p14="http://schemas.microsoft.com/office/powerpoint/2010/main" val="3097209415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3D17F8-5635-45B3-8475-A7665D70C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Functionalities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B9E143-6EFC-4984-9FF3-3F07FEF9F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implemented</a:t>
            </a:r>
            <a:r>
              <a:rPr lang="it-IT" dirty="0"/>
              <a:t> features are:</a:t>
            </a:r>
          </a:p>
          <a:p>
            <a:pPr lvl="1"/>
            <a:r>
              <a:rPr lang="it-IT" dirty="0" err="1"/>
              <a:t>Movement</a:t>
            </a:r>
            <a:endParaRPr lang="it-IT" dirty="0"/>
          </a:p>
          <a:p>
            <a:pPr lvl="1"/>
            <a:r>
              <a:rPr lang="it-IT" dirty="0"/>
              <a:t>Shot</a:t>
            </a:r>
          </a:p>
          <a:p>
            <a:pPr lvl="1"/>
            <a:r>
              <a:rPr lang="it-IT" dirty="0" err="1"/>
              <a:t>Enemies</a:t>
            </a:r>
            <a:endParaRPr lang="it-IT" dirty="0"/>
          </a:p>
          <a:p>
            <a:pPr lvl="1"/>
            <a:r>
              <a:rPr lang="it-IT" dirty="0" err="1"/>
              <a:t>Collisions</a:t>
            </a:r>
            <a:endParaRPr lang="it-IT" dirty="0"/>
          </a:p>
          <a:p>
            <a:pPr lvl="1"/>
            <a:r>
              <a:rPr lang="it-IT" dirty="0"/>
              <a:t>Random </a:t>
            </a:r>
            <a:r>
              <a:rPr lang="it-IT" dirty="0" err="1"/>
              <a:t>map</a:t>
            </a:r>
            <a:r>
              <a:rPr lang="it-IT" dirty="0"/>
              <a:t> generator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1589092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52B56E-9305-4F99-AF53-E2A9267C7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Movement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8160B5-10B0-41EE-B1DD-22F7AAAB9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149852" cy="4050792"/>
          </a:xfrm>
        </p:spPr>
        <p:txBody>
          <a:bodyPr/>
          <a:lstStyle/>
          <a:p>
            <a:r>
              <a:rPr lang="it-IT" dirty="0"/>
              <a:t>Using the WASD </a:t>
            </a:r>
            <a:r>
              <a:rPr lang="it-IT" dirty="0" err="1"/>
              <a:t>controls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can </a:t>
            </a:r>
            <a:r>
              <a:rPr lang="it-IT" dirty="0" err="1"/>
              <a:t>move</a:t>
            </a:r>
            <a:r>
              <a:rPr lang="it-IT" dirty="0"/>
              <a:t> the character in the scenario.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D090241-385A-47CB-841F-0E490A427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152" y="1771650"/>
            <a:ext cx="5715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488842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05D899-F14F-48A2-891E-042A60B3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Shot</a:t>
            </a:r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F453E401-6587-4B06-B642-13AC4295C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975" y="2120900"/>
            <a:ext cx="4022725" cy="4051300"/>
          </a:xfrm>
        </p:spPr>
        <p:txBody>
          <a:bodyPr/>
          <a:lstStyle/>
          <a:p>
            <a:r>
              <a:rPr lang="it-IT" dirty="0"/>
              <a:t>Using the </a:t>
            </a:r>
            <a:r>
              <a:rPr lang="it-IT" dirty="0" err="1"/>
              <a:t>directional</a:t>
            </a:r>
            <a:r>
              <a:rPr lang="it-IT" dirty="0"/>
              <a:t> </a:t>
            </a:r>
            <a:r>
              <a:rPr lang="it-IT" dirty="0" err="1"/>
              <a:t>arrows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can </a:t>
            </a:r>
            <a:r>
              <a:rPr lang="it-IT" dirty="0" err="1"/>
              <a:t>shoot</a:t>
            </a:r>
            <a:r>
              <a:rPr lang="it-IT" dirty="0"/>
              <a:t>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2405FD9-73D5-43E7-9363-40A5D06D7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375" y="1289304"/>
            <a:ext cx="571500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444260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B492690D-2A5E-4BF8-9923-2C5922E5C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E14D45F-3CFC-41DA-88A5-2B9DEA9A72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1500" y="-648169"/>
            <a:ext cx="14194588" cy="815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23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7DBB1B-D858-45EA-8425-7B409024C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Enemies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0C91F-60DD-4C84-9DF2-AF6FFB36E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073652" cy="4050792"/>
          </a:xfrm>
        </p:spPr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objective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to defeat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enemies</a:t>
            </a:r>
            <a:r>
              <a:rPr lang="it-IT" dirty="0"/>
              <a:t> inside the scenario.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EE41958-BE41-4696-825A-A25D0BCFF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152" y="1671637"/>
            <a:ext cx="571500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05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124EF3-F554-48D3-85A6-962706A43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Collisions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53A5-2287-4364-8219-415893160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137152" cy="4050792"/>
          </a:xfrm>
        </p:spPr>
        <p:txBody>
          <a:bodyPr/>
          <a:lstStyle/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implemented</a:t>
            </a:r>
            <a:r>
              <a:rPr lang="it-IT" dirty="0"/>
              <a:t> </a:t>
            </a:r>
            <a:r>
              <a:rPr lang="it-IT" dirty="0" err="1"/>
              <a:t>collisions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character, the </a:t>
            </a:r>
            <a:r>
              <a:rPr lang="it-IT" dirty="0" err="1"/>
              <a:t>enemies</a:t>
            </a:r>
            <a:r>
              <a:rPr lang="it-IT" dirty="0"/>
              <a:t>, the shots and the </a:t>
            </a:r>
            <a:r>
              <a:rPr lang="it-IT" dirty="0" err="1"/>
              <a:t>obstacles</a:t>
            </a:r>
            <a:r>
              <a:rPr lang="it-IT" dirty="0"/>
              <a:t> inside the scenario.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521201B-F148-4489-9961-6957A43EB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152" y="1895475"/>
            <a:ext cx="571500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259883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3AE39F-18C6-4147-9C08-68DA366E0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Map</a:t>
            </a:r>
            <a:r>
              <a:rPr lang="it-IT" dirty="0"/>
              <a:t> Generator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8B6626F-FA01-49D1-9C08-B45CBEFF0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060952" cy="4050792"/>
          </a:xfrm>
        </p:spPr>
        <p:txBody>
          <a:bodyPr/>
          <a:lstStyle/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implemeted</a:t>
            </a:r>
            <a:r>
              <a:rPr lang="it-IT" dirty="0"/>
              <a:t> a method to generate </a:t>
            </a:r>
            <a:r>
              <a:rPr lang="it-IT" dirty="0" err="1"/>
              <a:t>obstacles</a:t>
            </a:r>
            <a:r>
              <a:rPr lang="it-IT" dirty="0"/>
              <a:t> </a:t>
            </a:r>
            <a:r>
              <a:rPr lang="it-IT" dirty="0" err="1"/>
              <a:t>randomly</a:t>
            </a:r>
            <a:r>
              <a:rPr lang="it-IT" dirty="0"/>
              <a:t>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1220749-FCCF-4E18-A9B3-D0820A1C0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152" y="1658937"/>
            <a:ext cx="571500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450590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25C22277-B137-9342-8BD4-24786A51C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729000"/>
            <a:ext cx="10058400" cy="1609344"/>
          </a:xfrm>
        </p:spPr>
        <p:txBody>
          <a:bodyPr/>
          <a:lstStyle/>
          <a:p>
            <a:pPr algn="ctr"/>
            <a:r>
              <a:rPr lang="it-IT" dirty="0" err="1"/>
              <a:t>Thanks</a:t>
            </a:r>
            <a:r>
              <a:rPr lang="it-IT" dirty="0"/>
              <a:t> for the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59122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E9C551-4D2B-4979-A68B-3204852BA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Group </a:t>
            </a:r>
            <a:r>
              <a:rPr lang="en-US" dirty="0"/>
              <a:t>components</a:t>
            </a:r>
            <a:r>
              <a:rPr lang="it-IT" dirty="0"/>
              <a:t>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FB42D0-3F7E-4D63-8149-0E422429C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Fernando Manna</a:t>
            </a:r>
          </a:p>
          <a:p>
            <a:r>
              <a:rPr lang="it-IT" dirty="0"/>
              <a:t>Giovanni Di Prisco</a:t>
            </a:r>
          </a:p>
          <a:p>
            <a:r>
              <a:rPr lang="it-IT" dirty="0"/>
              <a:t>Marco Schettini</a:t>
            </a:r>
          </a:p>
          <a:p>
            <a:r>
              <a:rPr lang="it-IT" dirty="0"/>
              <a:t>Mario Mupo</a:t>
            </a:r>
          </a:p>
          <a:p>
            <a:r>
              <a:rPr lang="it-IT" dirty="0"/>
              <a:t>Sergio Siniscalchi</a:t>
            </a:r>
          </a:p>
          <a:p>
            <a:r>
              <a:rPr lang="it-IT" dirty="0"/>
              <a:t>Ascanio </a:t>
            </a:r>
            <a:r>
              <a:rPr lang="it-IT" dirty="0" err="1"/>
              <a:t>Guglielmelli</a:t>
            </a:r>
            <a:endParaRPr lang="it-IT" dirty="0"/>
          </a:p>
          <a:p>
            <a:r>
              <a:rPr lang="it-IT" dirty="0"/>
              <a:t>Romeo Rinaldi</a:t>
            </a:r>
          </a:p>
        </p:txBody>
      </p:sp>
    </p:spTree>
    <p:extLst>
      <p:ext uri="{BB962C8B-B14F-4D97-AF65-F5344CB8AC3E}">
        <p14:creationId xmlns:p14="http://schemas.microsoft.com/office/powerpoint/2010/main" val="29947999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User Stories</a:t>
            </a:r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2555064"/>
              </p:ext>
            </p:extLst>
          </p:nvPr>
        </p:nvGraphicFramePr>
        <p:xfrm>
          <a:off x="1069846" y="2093978"/>
          <a:ext cx="10058401" cy="4162442"/>
        </p:xfrm>
        <a:graphic>
          <a:graphicData uri="http://schemas.openxmlformats.org/drawingml/2006/table">
            <a:tbl>
              <a:tblPr firstRow="1" firstCol="1" bandRow="1">
                <a:tableStyleId>{8EC20E35-A176-4012-BC5E-935CFFF8708E}</a:tableStyleId>
              </a:tblPr>
              <a:tblGrid>
                <a:gridCol w="405694">
                  <a:extLst>
                    <a:ext uri="{9D8B030D-6E8A-4147-A177-3AD203B41FA5}">
                      <a16:colId xmlns:a16="http://schemas.microsoft.com/office/drawing/2014/main" val="1076665536"/>
                    </a:ext>
                  </a:extLst>
                </a:gridCol>
                <a:gridCol w="1426378">
                  <a:extLst>
                    <a:ext uri="{9D8B030D-6E8A-4147-A177-3AD203B41FA5}">
                      <a16:colId xmlns:a16="http://schemas.microsoft.com/office/drawing/2014/main" val="1406232332"/>
                    </a:ext>
                  </a:extLst>
                </a:gridCol>
                <a:gridCol w="6672712">
                  <a:extLst>
                    <a:ext uri="{9D8B030D-6E8A-4147-A177-3AD203B41FA5}">
                      <a16:colId xmlns:a16="http://schemas.microsoft.com/office/drawing/2014/main" val="2265063743"/>
                    </a:ext>
                  </a:extLst>
                </a:gridCol>
                <a:gridCol w="726558">
                  <a:extLst>
                    <a:ext uri="{9D8B030D-6E8A-4147-A177-3AD203B41FA5}">
                      <a16:colId xmlns:a16="http://schemas.microsoft.com/office/drawing/2014/main" val="1460219836"/>
                    </a:ext>
                  </a:extLst>
                </a:gridCol>
                <a:gridCol w="827059">
                  <a:extLst>
                    <a:ext uri="{9D8B030D-6E8A-4147-A177-3AD203B41FA5}">
                      <a16:colId xmlns:a16="http://schemas.microsoft.com/office/drawing/2014/main" val="1231954544"/>
                    </a:ext>
                  </a:extLst>
                </a:gridCol>
              </a:tblGrid>
              <a:tr h="45200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ID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TYPE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User Story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Story Points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Priority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1542331267"/>
                  </a:ext>
                </a:extLst>
              </a:tr>
              <a:tr h="1920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START MENU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a main menu, so I can start the game or set options.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2301055406"/>
                  </a:ext>
                </a:extLst>
              </a:tr>
              <a:tr h="2037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START MENU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to set the character’s name so I can identify it.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3968399068"/>
                  </a:ext>
                </a:extLst>
              </a:tr>
              <a:tr h="3013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3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MAIN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to use the keyboard so I can move or shoot freely into the scenario.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3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1248212347"/>
                  </a:ext>
                </a:extLst>
              </a:tr>
              <a:tr h="15066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MAIN ROOM 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a storage so I can collect items.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8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3132516867"/>
                  </a:ext>
                </a:extLst>
              </a:tr>
              <a:tr h="3013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5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MAIN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to have stats for my character so I can have some information about him. 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5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4086865457"/>
                  </a:ext>
                </a:extLst>
              </a:tr>
              <a:tr h="15066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6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MAIN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to equip items so I can improve character’s stats. 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5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2430836532"/>
                  </a:ext>
                </a:extLst>
              </a:tr>
              <a:tr h="15066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MAIN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a crafting method so I can improve item’s stats.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13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3586836422"/>
                  </a:ext>
                </a:extLst>
              </a:tr>
              <a:tr h="3013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8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MAIN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some different play-styles so I can choose which one to play.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1131946482"/>
                  </a:ext>
                </a:extLst>
              </a:tr>
              <a:tr h="15066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9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MAIN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to save my progresses so I can resume the game.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13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1313364118"/>
                  </a:ext>
                </a:extLst>
              </a:tr>
              <a:tr h="3013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10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MODE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random generated maps so I can have different scenery.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13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2956531744"/>
                  </a:ext>
                </a:extLst>
              </a:tr>
              <a:tr h="3013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MODE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enemies in the scenery so I can have a challenging experience.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13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3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3263549657"/>
                  </a:ext>
                </a:extLst>
              </a:tr>
              <a:tr h="3013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MODE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a goal for each scenario so I can go to the next one.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637550698"/>
                  </a:ext>
                </a:extLst>
              </a:tr>
              <a:tr h="3013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13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MODE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an increasing difficulty so I can have enemies at my same level.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8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3763715595"/>
                  </a:ext>
                </a:extLst>
              </a:tr>
              <a:tr h="3013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14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MODE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to test my abilities so I can choose different among difficulty levels.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868603533"/>
                  </a:ext>
                </a:extLst>
              </a:tr>
              <a:tr h="3013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15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MODE ROOM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As a player, I want an interface so I can see my stats and equipped items.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5</a:t>
                      </a:r>
                      <a:endParaRPr lang="it-I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</a:t>
                      </a:r>
                      <a:endParaRPr lang="it-IT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063" marR="56063" marT="0" marB="0"/>
                </a:tc>
                <a:extLst>
                  <a:ext uri="{0D108BD9-81ED-4DB2-BD59-A6C34878D82A}">
                    <a16:rowId xmlns:a16="http://schemas.microsoft.com/office/drawing/2014/main" val="952137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58112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6" name="Segnaposto contenut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3521297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1800973115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4240452067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50113757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4202343428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417368987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612504099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418277742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913090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98405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263083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794194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55836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62513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967743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282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349692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323630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314161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3474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782184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40226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359044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42966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61811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949402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31474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375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853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000"/>
    </mc:Choice>
    <mc:Fallback xmlns="">
      <p:transition advTm="1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2304150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2865401953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485517832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290660131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759152389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4176730875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2115606034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3342394090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94177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01050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510418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774435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93032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411269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067972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46133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20842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027091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716489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17067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049135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99473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017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8167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68207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38750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44576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8410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271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4937685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4257143517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3091826128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3497871173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2389543911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1572703437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770354281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2433037270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07440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174340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52154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616961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49654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435721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290758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798792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000618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682159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148255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244309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8378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683896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591334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704349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692408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30439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69131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7844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036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4523067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3991985774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3844766276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238998402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129035608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2713499603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1324095970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3448208957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63883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28865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165674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403885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35813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690103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203618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18180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75876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911646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390368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587169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372182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58750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693509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065965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261321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30383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115715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0758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15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BF766E-94A5-4C03-B507-51680BC3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Sprints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7669819"/>
              </p:ext>
            </p:extLst>
          </p:nvPr>
        </p:nvGraphicFramePr>
        <p:xfrm>
          <a:off x="1081733" y="2120900"/>
          <a:ext cx="10034884" cy="4051300"/>
        </p:xfrm>
        <a:graphic>
          <a:graphicData uri="http://schemas.openxmlformats.org/drawingml/2006/table">
            <a:tbl>
              <a:tblPr/>
              <a:tblGrid>
                <a:gridCol w="535735">
                  <a:extLst>
                    <a:ext uri="{9D8B030D-6E8A-4147-A177-3AD203B41FA5}">
                      <a16:colId xmlns:a16="http://schemas.microsoft.com/office/drawing/2014/main" val="3032001564"/>
                    </a:ext>
                  </a:extLst>
                </a:gridCol>
                <a:gridCol w="1639673">
                  <a:extLst>
                    <a:ext uri="{9D8B030D-6E8A-4147-A177-3AD203B41FA5}">
                      <a16:colId xmlns:a16="http://schemas.microsoft.com/office/drawing/2014/main" val="2887404884"/>
                    </a:ext>
                  </a:extLst>
                </a:gridCol>
                <a:gridCol w="2491979">
                  <a:extLst>
                    <a:ext uri="{9D8B030D-6E8A-4147-A177-3AD203B41FA5}">
                      <a16:colId xmlns:a16="http://schemas.microsoft.com/office/drawing/2014/main" val="546980525"/>
                    </a:ext>
                  </a:extLst>
                </a:gridCol>
                <a:gridCol w="1552414">
                  <a:extLst>
                    <a:ext uri="{9D8B030D-6E8A-4147-A177-3AD203B41FA5}">
                      <a16:colId xmlns:a16="http://schemas.microsoft.com/office/drawing/2014/main" val="4102686170"/>
                    </a:ext>
                  </a:extLst>
                </a:gridCol>
                <a:gridCol w="1590971">
                  <a:extLst>
                    <a:ext uri="{9D8B030D-6E8A-4147-A177-3AD203B41FA5}">
                      <a16:colId xmlns:a16="http://schemas.microsoft.com/office/drawing/2014/main" val="2525008402"/>
                    </a:ext>
                  </a:extLst>
                </a:gridCol>
                <a:gridCol w="1688377">
                  <a:extLst>
                    <a:ext uri="{9D8B030D-6E8A-4147-A177-3AD203B41FA5}">
                      <a16:colId xmlns:a16="http://schemas.microsoft.com/office/drawing/2014/main" val="793301324"/>
                    </a:ext>
                  </a:extLst>
                </a:gridCol>
                <a:gridCol w="535735">
                  <a:extLst>
                    <a:ext uri="{9D8B030D-6E8A-4147-A177-3AD203B41FA5}">
                      <a16:colId xmlns:a16="http://schemas.microsoft.com/office/drawing/2014/main" val="2596619561"/>
                    </a:ext>
                  </a:extLst>
                </a:gridCol>
              </a:tblGrid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HP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65752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move &amp;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character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355375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moving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031091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shoot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114108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shooting with action listeners of keyboard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281922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695689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shot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5078967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884299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enemies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mob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8287150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646304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character's shot and mobs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974677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collision between mob's shot and character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10057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Mob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9762352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6310363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maps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 map generator class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000933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implements function that generates map randomly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it-IT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82728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map element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6152705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41128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337824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STORY POINT ACQUIRED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704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358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egno">
  <a:themeElements>
    <a:clrScheme name="Legno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Personalizzato 1">
      <a:majorFont>
        <a:latin typeface="Tw Cen MT Condensed Extra Bold"/>
        <a:ea typeface=""/>
        <a:cs typeface=""/>
      </a:majorFont>
      <a:minorFont>
        <a:latin typeface="Calibri"/>
        <a:ea typeface=""/>
        <a:cs typeface=""/>
      </a:minorFont>
    </a:fontScheme>
    <a:fmtScheme name="Legn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Legno</Template>
  <TotalTime>10</TotalTime>
  <Words>1572</Words>
  <Application>Microsoft Macintosh PowerPoint</Application>
  <PresentationFormat>Widescreen</PresentationFormat>
  <Paragraphs>1438</Paragraphs>
  <Slides>23</Slides>
  <Notes>15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8" baseType="lpstr">
      <vt:lpstr>Calibri</vt:lpstr>
      <vt:lpstr>Times New Roman</vt:lpstr>
      <vt:lpstr>Tw Cen MT Condensed Extra Bold</vt:lpstr>
      <vt:lpstr>Wingdings</vt:lpstr>
      <vt:lpstr>Legno</vt:lpstr>
      <vt:lpstr>project for Software engineering Course 2018/19</vt:lpstr>
      <vt:lpstr>Presentazione standard di PowerPoint</vt:lpstr>
      <vt:lpstr>Group components:</vt:lpstr>
      <vt:lpstr>User Stories</vt:lpstr>
      <vt:lpstr>Daily Sprints</vt:lpstr>
      <vt:lpstr>Daily Sprints</vt:lpstr>
      <vt:lpstr>Daily Sprints</vt:lpstr>
      <vt:lpstr>Daily Sprints</vt:lpstr>
      <vt:lpstr>Daily Sprints</vt:lpstr>
      <vt:lpstr>Daily Sprints</vt:lpstr>
      <vt:lpstr>Daily Sprints</vt:lpstr>
      <vt:lpstr>Daily Sprints</vt:lpstr>
      <vt:lpstr>Daily Sprints</vt:lpstr>
      <vt:lpstr>Daily Sprints</vt:lpstr>
      <vt:lpstr>Burndown Chart</vt:lpstr>
      <vt:lpstr>Starfish Retro</vt:lpstr>
      <vt:lpstr>Functionalities</vt:lpstr>
      <vt:lpstr>Movement</vt:lpstr>
      <vt:lpstr>Shot</vt:lpstr>
      <vt:lpstr>Enemies</vt:lpstr>
      <vt:lpstr>Collisions</vt:lpstr>
      <vt:lpstr>Map Generator</vt:lpstr>
      <vt:lpstr>Thanks for the attention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RPG FOR DUMMIES</dc:title>
  <dc:creator>Mario Mupo</dc:creator>
  <cp:lastModifiedBy>Utente di Microsoft Office</cp:lastModifiedBy>
  <cp:revision>48</cp:revision>
  <dcterms:created xsi:type="dcterms:W3CDTF">2018-11-07T15:16:30Z</dcterms:created>
  <dcterms:modified xsi:type="dcterms:W3CDTF">2018-11-22T08:23:28Z</dcterms:modified>
</cp:coreProperties>
</file>

<file path=docProps/thumbnail.jpeg>
</file>